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3" r:id="rId4"/>
    <p:sldId id="1144" r:id="rId5"/>
    <p:sldId id="1149" r:id="rId6"/>
    <p:sldId id="1145" r:id="rId7"/>
    <p:sldId id="1150" r:id="rId8"/>
    <p:sldId id="1151" r:id="rId9"/>
    <p:sldId id="1146" r:id="rId10"/>
    <p:sldId id="1147" r:id="rId11"/>
    <p:sldId id="115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selfless donation, now Evan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“a forever friend of the Chinese people” by Chinese netizens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China journey reminds us of the importance of respecting history, upholding justice, being kind-hearted, and promoting international friendship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15416" y="803310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 praised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考查被动语态的用法。句意：由于这次无私的捐赠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被中国网民誉为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中国人民永远的朋友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句子应是一般现在时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之间为被动关系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所以此处应用一般现在时的被动语态。故填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praised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311982"/>
              </p:ext>
            </p:extLst>
          </p:nvPr>
        </p:nvGraphicFramePr>
        <p:xfrm>
          <a:off x="609600" y="1458777"/>
          <a:ext cx="10971213" cy="3771075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1676327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英语中短文填空题的技巧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分析句子结构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判断空缺处成分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动词、连词、冠词等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确保语法正确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注意提示词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根据前后词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如介词后接动名词、副词修饰动词等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推断词性或形式。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熟记高频考点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如时态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尤其现在完成时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、非谓语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do/doing/done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、从句引导词等。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上下文逻辑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通过关联词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but/because/if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或语义确定连接词或代词。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复查细节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检查名词单复数、动词第三人称、形容词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副词转换等易错点。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678687"/>
                  </a:ext>
                </a:extLst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712929" y="1196752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3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讲述了美国人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Kail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在中国的访问经历以及他与中国人民之间的友谊。通过他的行动和贡献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成了中美友谊的象征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并展示了文化交流和历史尊重的重要性。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18290"/>
            <a:ext cx="11485848" cy="130259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November 16, 2024, Evan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arrived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airport, this American in his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greeted by the warm smiles of the Chinese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eyes of the Chinese, he has become a symbol of friendship and justice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0068" y="2083471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thirties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考查数词的用法。句意：在机场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这位三十多岁的美国人受到了中国人民的热烈欢迎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大家对他报以热情的微笑。根据句意可知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表示年龄段时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thirties,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在三十岁左右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this visit, Evan became well-known in China for a great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2022, he discovered an old photo album that recorded some events in China during World War 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Selflessly, he donated this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photo album to the Chinese Consulate General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总领事馆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Chicago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考查名词的用法。句意：在这次访问之前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因做出一个伟大的决定而在中国广为人知。根据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great...”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需转换为名词形式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考查形容词的用法。句意：他无私地将这本珍贵的相册捐赠给了位于芝加哥的中国总领事馆。根据句意可知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珍贵的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用来修饰名词短语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album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4534" y="864270"/>
            <a:ext cx="1553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decision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65839" y="1961551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valuable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059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for his kind deed, the consulate presented him with a national porcelain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gift,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shared by greats like John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Norman Bethune, who ever devoted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helping the suffering Chinese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41426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考查动词的用法。句意：为了表达对他善举的感谢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总领事馆赠送给他一份国瓷礼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这是只有像约翰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拉贝和诺曼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白求恩这样的伟大人物才能共享的荣誉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他们曾经全身心投入到帮助中国人民的事业中。根据句意可知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此处表目的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所以此处应该使用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。放在句首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首字母要大写。故填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4942667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考查代词的用法。句意：同上。根据句意可知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devote oneself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全身心投入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这一复数主语的反身代词形式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2790" y="777185"/>
            <a:ext cx="187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express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75036" y="1865756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390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08600" y="746120"/>
            <a:ext cx="11567000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Evan’s journey in China has clear goals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Culturally, he expects to experience the unique charm of Chinese culture that 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 in for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Historically, during his stay in China, he has visited some significant cities such as Beijing, Shanghai, Nanjing and Harbin, which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connected to that period of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08600" y="2992884"/>
            <a:ext cx="11567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考查现在完成时的用法。句意：在文化方面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他期待体验他长期以来一直感兴趣的中国文化的独特魅力。根据句意可知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长期以来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是指从过去开始并延续到现在的状态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且动作与现在有联系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因此使用现在完成时。句中提到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long”,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表明动作持续了很长时间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符合现在完成时的使用条件。故填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1790" y="1412911"/>
            <a:ext cx="1322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has been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错点剖析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时态误用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空格需填现在完成时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强调持续至今的状态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学生可能误用一般过去时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主谓一致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为第三人称单数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规避方法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优先考虑完成时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确认主语人称后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再选助动词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has/have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注意事项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现在完成时强调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持续到现在的兴趣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若用过去时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则暗示兴趣已终止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与句意矛盾。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易错警示.eps" descr="id:21474885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071" y="887520"/>
            <a:ext cx="1920574" cy="55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Evan’s journey in China has clear goals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Culturally, he expects to experience the unique charm of Chinese culture that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 in for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Historically, during his stay in China, he has visited some significant cities such as Beijing, Shanghai, Nanjing and Harbin, which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connected to that period of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73913" y="2449231"/>
            <a:ext cx="1185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directly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考查副词的用法。句意：从历史角度来看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他在中国逗留期间参观了一些与那段历史直接相关的重要城市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如北京、上海、南京和哈尔滨。根据句意可知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需要使用副词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要变为副词形式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6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5152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Beijing, Evan has an amazing encounter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cold morning, although he was tired from travels, he made his way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 to watch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our national flag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Noticing his thin clothes, a kind-hearted young man from Huai’an, Jiangsu Province offered him his military overcoat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军大衣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is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 I’ve ever had,” Evan said, deeply touched by this simple but moving action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考查动名词的用法。句意：一个寒冷的早晨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尽管他因旅行而感到疲倦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他还是前往天安门广场观看我们的升国旗仪式。根据句意可知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后面需要跟名词形式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这一动作的名词化形式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即动名词。故填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732226"/>
            <a:ext cx="1148584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这是我穿过的最酷的外套。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在被这一简单但动人的行动感动后说道。根据句中使用的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迄今为止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要与最高级搭配；形容词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的最高级形式为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5700" y="1160363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raising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5122" y="2527608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coolest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1030</Words>
  <Application>Microsoft Office PowerPoint</Application>
  <PresentationFormat>自定义</PresentationFormat>
  <Paragraphs>38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452</cp:revision>
  <dcterms:created xsi:type="dcterms:W3CDTF">2020-11-06T05:24:00Z</dcterms:created>
  <dcterms:modified xsi:type="dcterms:W3CDTF">2025-09-17T06:50:56Z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